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109728"/>
            <a:ext cx="11521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company — Organization overview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3883000" y="2578608"/>
            <a:ext cx="0" cy="18288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883000" y="2761488"/>
            <a:ext cx="0" cy="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83000" y="2761488"/>
            <a:ext cx="0" cy="18288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5848" y="1408176"/>
            <a:ext cx="0" cy="18288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883000" y="1591056"/>
            <a:ext cx="2212848" cy="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883000" y="1591056"/>
            <a:ext cx="0" cy="18288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02272" y="2578608"/>
            <a:ext cx="0" cy="18288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095848" y="2761488"/>
            <a:ext cx="1106424" cy="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095848" y="2761488"/>
            <a:ext cx="0" cy="18288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202272" y="2578608"/>
            <a:ext cx="0" cy="18288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202272" y="2761488"/>
            <a:ext cx="1106424" cy="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08696" y="2761488"/>
            <a:ext cx="0" cy="18288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95848" y="1408176"/>
            <a:ext cx="0" cy="18288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095848" y="1591056"/>
            <a:ext cx="1106424" cy="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202272" y="1591056"/>
            <a:ext cx="0" cy="18288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135728" y="603504"/>
            <a:ext cx="1920240" cy="804672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15875">
            <a:solidFill>
              <a:srgbClr val="47556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 Lovelace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922880" y="1773936"/>
            <a:ext cx="1920240" cy="804672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15875">
            <a:solidFill>
              <a:srgbClr val="47556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Dorothy Vaughan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VP Sales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2922880" y="2944368"/>
            <a:ext cx="1920240" cy="804672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15875">
            <a:solidFill>
              <a:srgbClr val="47556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Christine Darden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 Rep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242152" y="1773936"/>
            <a:ext cx="1920240" cy="804672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15875">
            <a:solidFill>
              <a:srgbClr val="47556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Grace Hopper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VP Engineering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Engineering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5135728" y="2944368"/>
            <a:ext cx="1920240" cy="804672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15875">
            <a:solidFill>
              <a:srgbClr val="47556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Katherine Johnson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Engineering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7348576" y="2944368"/>
            <a:ext cx="1920240" cy="804672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15875">
            <a:solidFill>
              <a:srgbClr val="47556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Mary Jackson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i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Engineering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20040" y="6547104"/>
            <a:ext cx="11521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company · 2026-10-19   |   Page 1/1 · 6 people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Example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OrgChartKit</dc:creator>
  <cp:lastModifiedBy>OrgChartKit</cp:lastModifiedBy>
  <cp:revision>1</cp:revision>
  <dcterms:created xsi:type="dcterms:W3CDTF">2026-10-19T12:18:15Z</dcterms:created>
  <dcterms:modified xsi:type="dcterms:W3CDTF">2026-10-19T12:18:15Z</dcterms:modified>
</cp:coreProperties>
</file>